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42BC8-870A-4DC7-86C3-C8F8762591DF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14612-577B-424E-847C-0E5A6EB0A5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14612-577B-424E-847C-0E5A6EB0A50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FB58-B403-44E5-941F-64DF715A35F9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0AD6-C78C-490A-9A91-6B2FF6740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E:\документи\психологія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.bp.blogspot.com/-KgxXDNwlUtA/Wfct4cbta_I/AAAAAAAAAC0/9vBbVB0QE_YibzaGrznfLT-0h7bKKL2oQCLcBGAs/s1600/%25D0%25A1%25D0%25BB%25D0%25B0%25D0%25B9%25D0%25B416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1.bp.blogspot.com/-StoVod_PxXg/Wfct46J_NUI/AAAAAAAAAC4/BHeFZfg0w9UjAfWcBgrVizL7NLazz0XKwCLcBGAs/s1600/%25D0%25A1%25D0%25BB%25D0%25B0%25D0%25B9%25D0%25B417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3.bp.blogspot.com/-90lzhbUCRiw/Wfct4IY8YDI/AAAAAAAAACs/JgJb4RoO2oUibGpaDe8Q23L6cQbpOVeOwCLcBGAs/s1600/%25D0%25A1%25D0%25BB%25D0%25B0%25D0%25B9%25D0%25B414.JPG"/>
          <p:cNvPicPr>
            <a:picLocks noChangeAspect="1" noChangeArrowheads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4.bp.blogspot.com/-u4Ne14_N5Ec/Wfct4TrXfHI/AAAAAAAAACw/65g1GXX4uNABj-UurMVlGBExVpXO-7OygCLcBGAs/s1600/%25D0%25A1%25D0%25BB%25D0%25B0%25D0%25B9%25D0%25B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3.bp.blogspot.com/-SJztXwnmzvE/Wfct6icemRI/AAAAAAAAADI/IVgAqUfOb7EOAtjHeK534i82qimW2sQlwCLcBGAs/s1600/%25D0%25A1%25D0%25BB%25D0%25B0%25D0%25B9%25D0%25B421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3.bp.blogspot.com/-nVyWQnIfvLY/Wfct7emz34I/AAAAAAAAADQ/bNwARX7zaQsvr4YFcTbE-7lHYA-cPmDYQCLcBGAs/s1600/%25D0%25A1%25D0%25BB%25D0%25B0%25D0%25B9%25D0%25B422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3.bp.blogspot.com/-xAXILENZT_Q/Wfct7ll-I9I/AAAAAAAAADU/Gso2JKfOB4EkiEEiIjplZjDj3d3YLLBAACLcBGAs/s1600/%25D0%25A1%25D0%25BB%25D0%25B0%25D0%25B9%25D0%25B423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857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      </a:t>
            </a:r>
            <a:endParaRPr lang="uk-UA" sz="16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uk-UA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Неврівноваженість, самозакоханість. </a:t>
            </a:r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Запальність, імпульсивність і хибний характер з надмірно завищеною самооцінкою. Авторитет піднімається не за рахунок особистих досягнень, а шляхом приниження інших. Іноді </a:t>
            </a:r>
            <a:r>
              <a:rPr lang="uk-UA" sz="16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булінг</a:t>
            </a:r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дівчаток - це інструмент для боротьби з суперницями. При цьому жертва необов'язково повинна кидати виклик явно. Досить бути красивішою та успішнішою.</a:t>
            </a:r>
          </a:p>
          <a:p>
            <a:endParaRPr lang="uk-UA" sz="16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uk-UA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• </a:t>
            </a:r>
            <a:r>
              <a:rPr lang="uk-UA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Надмірна злість, ворожість, бажання «почухати кулаки». </a:t>
            </a:r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Відчуває презирство до слабших. Фізичний розвиток в нормі або вище. Всі питання вирішує за допомогою конфліктів, крику, шантажу, фізичних загроз і побоїв. Часто бреше. Присутні садистські нахили.</a:t>
            </a:r>
          </a:p>
          <a:p>
            <a:endParaRPr lang="uk-UA" sz="1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1600" dirty="0" smtClean="0">
                <a:latin typeface="Arial Black" panose="020B0A04020102020204" pitchFamily="34" charset="0"/>
              </a:rPr>
              <a:t>•</a:t>
            </a:r>
            <a:r>
              <a:rPr lang="uk-UA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Підвищене положення в суспільстві. </a:t>
            </a:r>
            <a:r>
              <a:rPr lang="uk-UA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Діти з багатих сімей ні в чому не знають відмови, на всі їхні витівки батьки закривають очі, вважаючи за краще відкупитися солідною сумою, ніж проводити час разом. Дитина з дитинства звикає, що все купується і продається, а будь-яка його дія не тягне за собою наслідків, крім як </a:t>
            </a:r>
            <a:r>
              <a:rPr lang="uk-UA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трохи спорожнілого сімейного рахунку.          </a:t>
            </a:r>
            <a:endParaRPr lang="uk-UA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3.bp.blogspot.com/-SpAJuHn0OgA/Wfct8Gq8xzI/AAAAAAAAADY/K2gxi5degikXnZGfWNpdSyHzzUxmmJpogCLcBGAs/s1600/%25D0%25A1%25D0%25BB%25D0%25B0%25D0%25B9%25D0%25B424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2.bp.blogspot.com/-ewNbpV7dxA0/Wfct9VlDqYI/AAAAAAAAADc/mWdFBhtT740Od38WLvlXCvd050I_4L2KQCLcBGAs/s1600/%25D0%25A1%25D0%25BB%25D0%25B0%25D0%25B9%25D0%25B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14686"/>
            <a:ext cx="9144000" cy="3643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ПОРАДИ БАТЬКАМ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НАДАННЯ ДОПОМОГИ ДИТИНІ ПРИ БУЛІНГУ В ШКОЛІ:</a:t>
            </a:r>
          </a:p>
          <a:p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Спілкування. 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Перш за все, потрібно пояснити дитині, що він не винен в тому, що з ним відбувається. Назвати явище тим, чим воно є - цькуванням. І пообіцяти допомогти впоратися. Допоможе умова: або розмова з учителем, або інша школа.</a:t>
            </a:r>
          </a:p>
          <a:p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Підтримка</a:t>
            </a:r>
            <a:r>
              <a:rPr lang="uk-U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Важливо вислухати скарги і емоційно поспівчувати дитині. Треба не аналізувати і не оцінювати його розповіді, а просто бути на його боці.</a:t>
            </a:r>
          </a:p>
          <a:p>
            <a:endParaRPr lang="uk-UA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3.bp.blogspot.com/-_4mtbmnqZUo/Wfct962FvbI/AAAAAAAAADg/oyKKp6SYnFAmaX4Jk_qORQ5RLDZnJ8FFACLcBGAs/s1600/%25D0%25A1%25D0%25BB%25D0%25B0%25D0%25B9%25D0%25B426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3" name="Picture 3" descr="E:\документи\психологія\images (8).jpg"/>
          <p:cNvPicPr>
            <a:picLocks noChangeAspect="1" noChangeArrowheads="1"/>
          </p:cNvPicPr>
          <p:nvPr/>
        </p:nvPicPr>
        <p:blipFill>
          <a:blip r:embed="rId3" cstate="print"/>
          <a:srcRect l="30909"/>
          <a:stretch>
            <a:fillRect/>
          </a:stretch>
        </p:blipFill>
        <p:spPr bwMode="auto">
          <a:xfrm>
            <a:off x="7000891" y="0"/>
            <a:ext cx="2150927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3.bp.blogspot.com/-at9u1ckCbGk/WfctbFfziZI/AAAAAAAAACY/6SdAwbcGs5QF0c1hKoMjR4vm8NRKaNT0gCLcBGAs/s1600/%25D0%25A1%25D0%25BB%25D0%25B0%25D0%25B9%25D0%25B45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документи\психологія\zakon-pro-bull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2.bp.blogspot.com/-4dzofGShBjY/Wfct_ctraZI/AAAAAAAAADs/t_LLQk0o3I0fTO2fC5l-4QAGW-rI3N3egCLcBGAs/s1600/%25D0%25A1%25D0%25BB%25D0%25B0%25D0%25B9%25D0%25B429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E:\документи\психологія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8143932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1.bp.blogspot.com/-TRl2Kh5d18o/WfctbUH4qnI/AAAAAAAAACc/zNxQTWDQz54zkt2Ub0oUbBUjTXQLpVilwCLcBGAs/s1600/%25D0%25A1%25D0%25BB%25D0%25B0%25D0%25B9%25D0%25B46.JPG"/>
          <p:cNvPicPr>
            <a:picLocks noChangeAspect="1" noChangeArrowheads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3.bp.blogspot.com/-Ed1e20YRSOE/WfctbkqUo0I/AAAAAAAAACg/_dOmOmSxancwazx4N9Q9zB2LJ_I_yTcWQCLcBGAs/s1600/%25D0%25A1%25D0%25BB%25D0%25B0%25D0%25B9%25D0%25B47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3.bp.blogspot.com/-L4KfBh_2DPA/WfctcIrhK6I/AAAAAAAAACk/THepgL0sru879n68unyc_zoO3yapuVBwgCLcBGAs/s1600/%25D0%25A1%25D0%25BB%25D0%25B0%25D0%25B9%25D0%25B48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2.bp.blogspot.com/-mIV9_XdLYsc/WfctZtYiIEI/AAAAAAAAAB8/WLeyvcHspAEP_okj62Jp0VR-TgaHSnhDQCLcBGAs/s1600/%25D0%25A1%25D0%25BB%25D0%25B0%25D0%25B9%25D0%25B410.JPG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3.bp.blogspot.com/-oHAW4HJAjH4/WfctZP_LOhI/AAAAAAAAAB4/-vyibl4g274g62mkAaCFuPQkzGOAobZowCLcBGAs/s1600/%25D0%25A1%25D0%25BB%25D0%25B0%25D0%25B9%25D0%25B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3.bp.blogspot.com/-m3wp51Diyz8/WfctaKBzviI/AAAAAAAAACE/NxvBqhoP3380LxuaF1-8dSz8PkUuA8WNwCLcBGAs/s1600/%25D0%25A1%25D0%25BB%25D0%25B0%25D0%25B9%25D0%25B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3.bp.blogspot.com/-HPW9ze2l-xo/WfctaZHWuQI/AAAAAAAAACM/q7m7qtUy0sQVDuiZ5uwIZomFCXUPOKjAQCLcBGAs/s1600/%25D0%25A1%25D0%25BB%25D0%25B0%25D0%25B9%25D0%25B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257</Words>
  <Application>Microsoft Office PowerPoint</Application>
  <PresentationFormat>Экран (4:3)</PresentationFormat>
  <Paragraphs>14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2018-12-25T17:31:52Z</dcterms:created>
  <dcterms:modified xsi:type="dcterms:W3CDTF">2018-12-25T19:15:10Z</dcterms:modified>
</cp:coreProperties>
</file>